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750" autoAdjust="0"/>
  </p:normalViewPr>
  <p:slideViewPr>
    <p:cSldViewPr>
      <p:cViewPr varScale="1">
        <p:scale>
          <a:sx n="57" d="100"/>
          <a:sy n="57" d="100"/>
        </p:scale>
        <p:origin x="-70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2921BC-7828-47D4-B5F2-F223828185E8}" type="datetimeFigureOut">
              <a:rPr lang="en-US" smtClean="0"/>
              <a:t>1/31/2019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88975C-695E-4B8F-ADC6-319521FE9DB3}" type="slidenum">
              <a:rPr lang="en-US" smtClean="0"/>
              <a:t>‹#›</a:t>
            </a:fld>
            <a:endParaRPr lang="en-US"/>
          </a:p>
        </p:txBody>
      </p:sp>
    </p:spTree>
    <p:extLst>
      <p:ext uri="{BB962C8B-B14F-4D97-AF65-F5344CB8AC3E}">
        <p14:creationId xmlns:p14="http://schemas.microsoft.com/office/powerpoint/2010/main" val="165847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Despite the fact that U.S as a country has the largest coal reserves in the entire world, it is projected that there will still have the lowest number of stockpiles since the year 2005. Major power producers such as Xcel Energy Inc. (XEL) claim that the amount of coal they receive is not sufficient. The delays in rail confirm that the utilities have not yet build inventories that fell drastically to seven year low during winter. This has prompted the utilities to opt using an alternative which is majorly natural gas which at the end increases the cost to consumers.</a:t>
            </a:r>
          </a:p>
          <a:p>
            <a:endParaRPr lang="en-US" dirty="0"/>
          </a:p>
        </p:txBody>
      </p:sp>
      <p:sp>
        <p:nvSpPr>
          <p:cNvPr id="4" name="Slide Number Placeholder 3"/>
          <p:cNvSpPr>
            <a:spLocks noGrp="1"/>
          </p:cNvSpPr>
          <p:nvPr>
            <p:ph type="sldNum" sz="quarter" idx="10"/>
          </p:nvPr>
        </p:nvSpPr>
        <p:spPr/>
        <p:txBody>
          <a:bodyPr/>
          <a:lstStyle/>
          <a:p>
            <a:fld id="{4C88975C-695E-4B8F-ADC6-319521FE9DB3}" type="slidenum">
              <a:rPr lang="en-US" smtClean="0"/>
              <a:t>1</a:t>
            </a:fld>
            <a:endParaRPr lang="en-US"/>
          </a:p>
        </p:txBody>
      </p:sp>
    </p:spTree>
    <p:extLst>
      <p:ext uri="{BB962C8B-B14F-4D97-AF65-F5344CB8AC3E}">
        <p14:creationId xmlns:p14="http://schemas.microsoft.com/office/powerpoint/2010/main" val="320455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Cheap oil jamming rails</a:t>
            </a:r>
            <a:endParaRPr lang="en-US" dirty="0"/>
          </a:p>
        </p:txBody>
      </p:sp>
      <p:sp>
        <p:nvSpPr>
          <p:cNvPr id="4" name="Content Placeholder 3"/>
          <p:cNvSpPr>
            <a:spLocks noGrp="1"/>
          </p:cNvSpPr>
          <p:nvPr>
            <p:ph idx="1"/>
          </p:nvPr>
        </p:nvSpPr>
        <p:spPr/>
        <p:txBody>
          <a:bodyPr/>
          <a:lstStyle/>
          <a:p>
            <a:pPr marL="0" indent="0">
              <a:buNone/>
            </a:pPr>
            <a:r>
              <a:rPr lang="en-US" dirty="0" smtClean="0"/>
              <a:t>Despite the fact that U.S has the largest coal reserves in the world, its cost of electricity is high due </a:t>
            </a:r>
            <a:r>
              <a:rPr lang="en-US" smtClean="0"/>
              <a:t>to its poor </a:t>
            </a:r>
            <a:r>
              <a:rPr lang="en-US" dirty="0" smtClean="0"/>
              <a:t>system of coal transportation.</a:t>
            </a:r>
          </a:p>
          <a:p>
            <a:endParaRPr lang="en-US" dirty="0" smtClean="0"/>
          </a:p>
          <a:p>
            <a:endParaRPr lang="en-US" dirty="0" smtClean="0"/>
          </a:p>
          <a:p>
            <a:endParaRPr lang="en-US" dirty="0"/>
          </a:p>
        </p:txBody>
      </p:sp>
      <p:pic>
        <p:nvPicPr>
          <p:cNvPr id="6" name="Picture 2" descr="C:\Users\Kanyoi\Pictures\oi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204782"/>
            <a:ext cx="4572000" cy="2575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725077"/>
      </p:ext>
    </p:extLst>
  </p:cSld>
  <p:clrMapOvr>
    <a:masterClrMapping/>
  </p:clrMapOvr>
</p:sld>
</file>

<file path=ppt/theme/theme1.xml><?xml version="1.0" encoding="utf-8"?>
<a:theme xmlns:a="http://schemas.openxmlformats.org/drawingml/2006/main" name="New Microsoft PowerPoint Presentation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Microsoft PowerPoint Presentation (3)</Template>
  <TotalTime>22</TotalTime>
  <Words>142</Words>
  <Application>Microsoft Office PowerPoint</Application>
  <PresentationFormat>On-screen Show (4:3)</PresentationFormat>
  <Paragraphs>5</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New Microsoft PowerPoint Presentation (3)</vt:lpstr>
      <vt:lpstr>Cheap oil jamming rails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Kanyoi</dc:creator>
  <cp:lastModifiedBy>Kanyoi</cp:lastModifiedBy>
  <cp:revision>5</cp:revision>
  <dcterms:created xsi:type="dcterms:W3CDTF">2019-01-31T00:31:45Z</dcterms:created>
  <dcterms:modified xsi:type="dcterms:W3CDTF">2019-01-31T00:54:19Z</dcterms:modified>
</cp:coreProperties>
</file>